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60" r:id="rId2"/>
    <p:sldId id="256" r:id="rId3"/>
    <p:sldId id="257" r:id="rId4"/>
    <p:sldId id="258" r:id="rId5"/>
    <p:sldId id="259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6E288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 autoAdjust="0"/>
    <p:restoredTop sz="94654" autoAdjust="0"/>
  </p:normalViewPr>
  <p:slideViewPr>
    <p:cSldViewPr>
      <p:cViewPr varScale="1">
        <p:scale>
          <a:sx n="95" d="100"/>
          <a:sy n="95" d="100"/>
        </p:scale>
        <p:origin x="-42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08.11.2011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>
          <a:xfrm>
            <a:off x="309559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Прямоугольник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56" name="Прямоугольник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Прямоугольник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Прямоугольник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Прямоугольник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40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олилиния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Полилиния 14"/>
          <p:cNvSpPr>
            <a:spLocks/>
          </p:cNvSpPr>
          <p:nvPr/>
        </p:nvSpPr>
        <p:spPr bwMode="auto">
          <a:xfrm>
            <a:off x="373967" y="1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Полилиния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Полилиния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Полилиния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Полилиния 18"/>
          <p:cNvSpPr>
            <a:spLocks/>
          </p:cNvSpPr>
          <p:nvPr/>
        </p:nvSpPr>
        <p:spPr bwMode="auto">
          <a:xfrm>
            <a:off x="5948365" y="4246564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Полилиния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Полилиния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Полилиния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Полилиния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Полилиния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Полилиния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Полилиния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Полилиния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6903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63160" y="402265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901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 flipH="1">
            <a:off x="37153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 flipH="1">
            <a:off x="448451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H="1">
            <a:off x="476703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00479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4344" y="17705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55344" y="17705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0" y="402266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1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1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08.11.2011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87791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Прямоугольник 19"/>
          <p:cNvSpPr/>
          <p:nvPr/>
        </p:nvSpPr>
        <p:spPr>
          <a:xfrm flipH="1">
            <a:off x="14977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Прямоугольник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Прямоугольник 21"/>
          <p:cNvSpPr/>
          <p:nvPr/>
        </p:nvSpPr>
        <p:spPr>
          <a:xfrm flipH="1">
            <a:off x="226683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 flipH="1">
            <a:off x="254935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278711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08.11.2011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08.11.2011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68032" y="1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363195" y="1885028"/>
            <a:ext cx="8782623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Группа 9"/>
          <p:cNvGrpSpPr/>
          <p:nvPr/>
        </p:nvGrpSpPr>
        <p:grpSpPr>
          <a:xfrm rot="5400000">
            <a:off x="8514583" y="1219200"/>
            <a:ext cx="132763" cy="128467"/>
            <a:chOff x="6668087" y="1297746"/>
            <a:chExt cx="161840" cy="156602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grayWhite">
          <a:xfrm>
            <a:off x="914400" y="441252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68032" y="1893782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grpSp>
        <p:nvGrpSpPr>
          <p:cNvPr id="14" name="Группа 13"/>
          <p:cNvGrpSpPr/>
          <p:nvPr/>
        </p:nvGrpSpPr>
        <p:grpSpPr>
          <a:xfrm rot="5400000">
            <a:off x="8666983" y="1371600"/>
            <a:ext cx="132763" cy="128467"/>
            <a:chOff x="6668087" y="1297746"/>
            <a:chExt cx="161840" cy="156602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Группа 17"/>
          <p:cNvGrpSpPr/>
          <p:nvPr/>
        </p:nvGrpSpPr>
        <p:grpSpPr>
          <a:xfrm rot="5400000">
            <a:off x="8320089" y="1474763"/>
            <a:ext cx="132763" cy="128467"/>
            <a:chOff x="6668087" y="1297746"/>
            <a:chExt cx="161840" cy="156602"/>
          </a:xfrm>
        </p:grpSpPr>
        <p:cxnSp>
          <p:nvCxnSpPr>
            <p:cNvPr id="19" name="Прямая соединительная линия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477000" y="55500"/>
            <a:ext cx="2133600" cy="365125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55500"/>
            <a:ext cx="5562600" cy="365125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55500"/>
            <a:ext cx="457200" cy="365125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9559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Прямоугольник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77000" y="6416676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08.11.2011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416676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10600" y="6416676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Documents%20and%20Settings\Admin\&#1056;&#1072;&#1073;&#1086;&#1095;&#1080;&#1081;%20&#1089;&#1090;&#1086;&#1083;\3-secrets%20(my-hit.ru).mp3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8.xml"/><Relationship Id="rId1" Type="http://schemas.openxmlformats.org/officeDocument/2006/relationships/audio" Target="file:///C:\Documents%20and%20Settings\Admin\&#1056;&#1072;&#1073;&#1086;&#1095;&#1080;&#1081;%20&#1089;&#1090;&#1086;&#1083;\3-secrets%20(my-hit.ru).mp3" TargetMode="Externa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Documents%20and%20Settings\Admin\&#1056;&#1072;&#1073;&#1086;&#1095;&#1080;&#1081;%20&#1089;&#1090;&#1086;&#1083;\3-secrets%20(my-hit.ru).mp3" TargetMode="Externa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 profile of my friend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</a:t>
            </a:r>
            <a:r>
              <a:rPr lang="en-US" dirty="0" err="1" smtClean="0"/>
              <a:t>Slava</a:t>
            </a:r>
            <a:r>
              <a:rPr lang="en-US" dirty="0" smtClean="0"/>
              <a:t> </a:t>
            </a:r>
            <a:r>
              <a:rPr lang="en-US" dirty="0" err="1" smtClean="0"/>
              <a:t>Cherneyko</a:t>
            </a:r>
            <a:endParaRPr lang="ru-RU" dirty="0"/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rot="20511195">
            <a:off x="1371600" y="3857628"/>
            <a:ext cx="6415111" cy="1781172"/>
          </a:xfrm>
        </p:spPr>
        <p:txBody>
          <a:bodyPr/>
          <a:lstStyle/>
          <a:p>
            <a:r>
              <a:rPr lang="en-US" dirty="0" smtClean="0"/>
              <a:t>Best of the best</a:t>
            </a:r>
          </a:p>
        </p:txBody>
      </p:sp>
      <p:sp>
        <p:nvSpPr>
          <p:cNvPr id="4" name="Прямоугольник 3"/>
          <p:cNvSpPr/>
          <p:nvPr/>
        </p:nvSpPr>
        <p:spPr>
          <a:xfrm rot="20614345">
            <a:off x="2393610" y="3173825"/>
            <a:ext cx="4489396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Best of the Best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857357" y="1928802"/>
            <a:ext cx="4925089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My Dear Friend</a:t>
            </a:r>
            <a:endParaRPr lang="ru-RU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 rot="15257191" flipV="1">
            <a:off x="4672305" y="2783993"/>
            <a:ext cx="6038337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FOREVER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 rot="17539259">
            <a:off x="-10783" y="2128787"/>
            <a:ext cx="2554738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TO YOU</a:t>
            </a:r>
          </a:p>
          <a:p>
            <a:pPr algn="ctr"/>
            <a:endParaRPr lang="en-US" sz="5400" b="1" dirty="0" smtClean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  <p:pic>
        <p:nvPicPr>
          <p:cNvPr id="8" name="3-secrets (my-hit.ru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tretch>
            <a:fillRect/>
          </a:stretch>
        </p:blipFill>
        <p:spPr>
          <a:xfrm>
            <a:off x="8643966" y="214290"/>
            <a:ext cx="304800" cy="304800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28127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43637" y="457200"/>
            <a:ext cx="2619364" cy="1900230"/>
          </a:xfrm>
        </p:spPr>
        <p:txBody>
          <a:bodyPr>
            <a:normAutofit fontScale="90000"/>
          </a:bodyPr>
          <a:lstStyle/>
          <a:p>
            <a:r>
              <a:rPr lang="en-US" sz="5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etter Gothic Std" pitchFamily="49" charset="0"/>
              </a:rPr>
              <a:t>    Best Friend</a:t>
            </a:r>
            <a:endParaRPr lang="ru-RU" sz="48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Текст 8"/>
          <p:cNvSpPr>
            <a:spLocks noGrp="1"/>
          </p:cNvSpPr>
          <p:nvPr>
            <p:ph type="body" idx="2"/>
          </p:nvPr>
        </p:nvSpPr>
        <p:spPr>
          <a:xfrm>
            <a:off x="4071934" y="357166"/>
            <a:ext cx="1785951" cy="3429024"/>
          </a:xfrm>
        </p:spPr>
        <p:txBody>
          <a:bodyPr>
            <a:normAutofit fontScale="55000" lnSpcReduction="20000"/>
          </a:bodyPr>
          <a:lstStyle/>
          <a:p>
            <a:r>
              <a:rPr lang="en-US" dirty="0" smtClean="0"/>
              <a:t>This is for you </a:t>
            </a:r>
            <a:r>
              <a:rPr lang="en-US" dirty="0" smtClean="0">
                <a:solidFill>
                  <a:srgbClr val="FFFF00"/>
                </a:solidFill>
              </a:rPr>
              <a:t>My Best Friend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The one person I can tell my soul too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Who can relate to me like no other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Who can cry too when times are tough,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Who can help me with the problems of my life.</a:t>
            </a:r>
            <a:endParaRPr lang="ru-RU" dirty="0"/>
          </a:p>
        </p:txBody>
      </p:sp>
      <p:pic>
        <p:nvPicPr>
          <p:cNvPr id="4" name="Содержимое 3" descr="yandsearch.jpg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285721" y="357166"/>
            <a:ext cx="1428751" cy="1428750"/>
          </a:xfrm>
        </p:spPr>
      </p:pic>
      <p:pic>
        <p:nvPicPr>
          <p:cNvPr id="1026" name="Picture 2" descr="C:\Documents and Settings\Admin\Рабочий стол\yandsearch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565397">
            <a:off x="6715141" y="4786323"/>
            <a:ext cx="1696647" cy="1357322"/>
          </a:xfrm>
          <a:prstGeom prst="rect">
            <a:avLst/>
          </a:prstGeom>
          <a:noFill/>
        </p:spPr>
      </p:pic>
      <p:pic>
        <p:nvPicPr>
          <p:cNvPr id="1027" name="Picture 3" descr="C:\Documents and Settings\Admin\Рабочий стол\yandsearch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285852" y="3500438"/>
            <a:ext cx="1400187" cy="2143140"/>
          </a:xfrm>
          <a:prstGeom prst="rect">
            <a:avLst/>
          </a:prstGeom>
          <a:noFill/>
        </p:spPr>
      </p:pic>
      <p:pic>
        <p:nvPicPr>
          <p:cNvPr id="7" name="3-secrets (my-hit.ru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/>
          <a:stretch>
            <a:fillRect/>
          </a:stretch>
        </p:blipFill>
        <p:spPr>
          <a:xfrm>
            <a:off x="8839200" y="285728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28127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I can't without you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i="1" dirty="0" smtClean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Never have </a:t>
            </a:r>
            <a:r>
              <a:rPr lang="en-US" sz="2800" i="1" dirty="0" err="1" smtClean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furned</a:t>
            </a:r>
            <a:r>
              <a:rPr lang="en-US" sz="2800" i="1" dirty="0" smtClean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your back on me</a:t>
            </a:r>
          </a:p>
          <a:p>
            <a:r>
              <a:rPr lang="en-US" sz="2800" i="1" dirty="0" smtClean="0">
                <a:solidFill>
                  <a:srgbClr val="A6E28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Or told me I wasn’t good enough</a:t>
            </a:r>
          </a:p>
          <a:p>
            <a:r>
              <a:rPr lang="en-US" sz="2800" i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Or let me down</a:t>
            </a:r>
          </a:p>
          <a:p>
            <a:r>
              <a:rPr lang="en-US" sz="2800" i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 don’t think you know what that means to me</a:t>
            </a:r>
          </a:p>
          <a:p>
            <a:r>
              <a:rPr lang="en-US" sz="2800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You have went through so much pain and you</a:t>
            </a:r>
          </a:p>
          <a:p>
            <a:r>
              <a:rPr lang="en-US" sz="2800" i="1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Still have time</a:t>
            </a:r>
            <a:endParaRPr lang="en-US" sz="2800" i="1" dirty="0" smtClean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2800" i="1" dirty="0" smtClean="0">
                <a:solidFill>
                  <a:schemeClr val="accent5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 me.</a:t>
            </a:r>
          </a:p>
        </p:txBody>
      </p:sp>
      <p:pic>
        <p:nvPicPr>
          <p:cNvPr id="5" name="3-secrets (my-hit.ru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tretch>
            <a:fillRect/>
          </a:stretch>
        </p:blipFill>
        <p:spPr>
          <a:xfrm>
            <a:off x="7286644" y="785794"/>
            <a:ext cx="304800" cy="304800"/>
          </a:xfrm>
          <a:prstGeom prst="rect">
            <a:avLst/>
          </a:prstGeom>
        </p:spPr>
      </p:pic>
      <p:pic>
        <p:nvPicPr>
          <p:cNvPr id="1026" name="Picture 2" descr="C:\Documents and Settings\Admin\Рабочий стол\yandsearch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143768" y="1857364"/>
            <a:ext cx="1446987" cy="928694"/>
          </a:xfrm>
          <a:prstGeom prst="rect">
            <a:avLst/>
          </a:prstGeom>
          <a:noFill/>
        </p:spPr>
      </p:pic>
      <p:pic>
        <p:nvPicPr>
          <p:cNvPr id="1027" name="Picture 3" descr="C:\Documents and Settings\Admin\Рабочий стол\yandsearch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1436629">
            <a:off x="5643570" y="4929198"/>
            <a:ext cx="2214578" cy="1490740"/>
          </a:xfrm>
          <a:prstGeom prst="rect">
            <a:avLst/>
          </a:prstGeom>
          <a:noFill/>
        </p:spPr>
      </p:pic>
    </p:spTree>
  </p:cSld>
  <p:clrMapOvr>
    <a:masterClrMapping/>
  </p:clrMapOvr>
  <p:transition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28127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      </a:t>
            </a:r>
            <a:r>
              <a:rPr lang="en-US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YOU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2000" dirty="0" smtClean="0">
                <a:latin typeface="Adobe Caslon Pro" pitchFamily="18" charset="0"/>
              </a:rPr>
              <a:t>And I love you for listening even when inside </a:t>
            </a:r>
            <a:r>
              <a:rPr lang="en-US" sz="2000" dirty="0" smtClean="0">
                <a:solidFill>
                  <a:srgbClr val="FFFF00"/>
                </a:solidFill>
                <a:latin typeface="Adobe Caslon Pro" pitchFamily="18" charset="0"/>
              </a:rPr>
              <a:t>YOU </a:t>
            </a:r>
            <a:r>
              <a:rPr lang="en-US" sz="2000" dirty="0" smtClean="0">
                <a:latin typeface="Adobe Caslon Pro" pitchFamily="18" charset="0"/>
              </a:rPr>
              <a:t>are dying</a:t>
            </a:r>
          </a:p>
          <a:p>
            <a:pPr>
              <a:buNone/>
            </a:pPr>
            <a:r>
              <a:rPr lang="en-US" sz="2000" dirty="0" smtClean="0">
                <a:latin typeface="Adobe Caslon Pro" pitchFamily="18" charset="0"/>
              </a:rPr>
              <a:t>And I look up too you because you are strong</a:t>
            </a:r>
          </a:p>
          <a:p>
            <a:pPr>
              <a:buNone/>
            </a:pPr>
            <a:r>
              <a:rPr lang="en-US" sz="2000" dirty="0" smtClean="0">
                <a:latin typeface="Adobe Caslon Pro" pitchFamily="18" charset="0"/>
              </a:rPr>
              <a:t>And caring and beautiful</a:t>
            </a:r>
          </a:p>
          <a:p>
            <a:pPr>
              <a:buNone/>
            </a:pPr>
            <a:r>
              <a:rPr lang="en-US" sz="2000" dirty="0" smtClean="0">
                <a:latin typeface="Adobe Caslon Pro" pitchFamily="18" charset="0"/>
              </a:rPr>
              <a:t>Even though you don’t think you are</a:t>
            </a:r>
          </a:p>
          <a:p>
            <a:pPr>
              <a:buNone/>
            </a:pPr>
            <a:r>
              <a:rPr lang="en-US" sz="2000" dirty="0" smtClean="0">
                <a:latin typeface="Adobe Caslon Pro" pitchFamily="18" charset="0"/>
              </a:rPr>
              <a:t>And I hope you know that I am always here</a:t>
            </a:r>
          </a:p>
          <a:p>
            <a:pPr>
              <a:buNone/>
            </a:pPr>
            <a:r>
              <a:rPr lang="en-US" sz="2000" dirty="0" smtClean="0">
                <a:latin typeface="Adobe Caslon Pro" pitchFamily="18" charset="0"/>
              </a:rPr>
              <a:t>To listen to you </a:t>
            </a:r>
            <a:r>
              <a:rPr lang="en-US" sz="2000" dirty="0" err="1" smtClean="0">
                <a:latin typeface="Adobe Caslon Pro" pitchFamily="18" charset="0"/>
              </a:rPr>
              <a:t>lough</a:t>
            </a:r>
            <a:r>
              <a:rPr lang="en-US" sz="2000" dirty="0" smtClean="0">
                <a:latin typeface="Adobe Caslon Pro" pitchFamily="18" charset="0"/>
              </a:rPr>
              <a:t> and cry and help</a:t>
            </a:r>
          </a:p>
          <a:p>
            <a:pPr>
              <a:buNone/>
            </a:pPr>
            <a:r>
              <a:rPr lang="en-US" sz="2000" dirty="0" smtClean="0">
                <a:latin typeface="Adobe Caslon Pro" pitchFamily="18" charset="0"/>
              </a:rPr>
              <a:t>And I will try to be at least half the friends you are</a:t>
            </a:r>
          </a:p>
          <a:p>
            <a:pPr>
              <a:buNone/>
            </a:pPr>
            <a:r>
              <a:rPr lang="en-US" sz="2000" dirty="0" smtClean="0">
                <a:latin typeface="Adobe Caslon Pro" pitchFamily="18" charset="0"/>
              </a:rPr>
              <a:t>To me</a:t>
            </a:r>
          </a:p>
          <a:p>
            <a:pPr>
              <a:buNone/>
            </a:pPr>
            <a:r>
              <a:rPr lang="en-US" sz="2000" dirty="0" smtClean="0">
                <a:latin typeface="Adobe Caslon Pro" pitchFamily="18" charset="0"/>
              </a:rPr>
              <a:t>I hope you know I would not be the person I am today with out you</a:t>
            </a:r>
          </a:p>
          <a:p>
            <a:pPr>
              <a:buNone/>
            </a:pPr>
            <a:r>
              <a:rPr lang="en-US" sz="2000" dirty="0" smtClean="0">
                <a:solidFill>
                  <a:schemeClr val="accent3"/>
                </a:solidFill>
                <a:latin typeface="Adobe Caslon Pro" pitchFamily="18" charset="0"/>
              </a:rPr>
              <a:t>My best friend</a:t>
            </a:r>
            <a:endParaRPr lang="ru-RU" sz="2000" dirty="0">
              <a:solidFill>
                <a:schemeClr val="accent3"/>
              </a:solidFill>
            </a:endParaRPr>
          </a:p>
        </p:txBody>
      </p:sp>
      <p:pic>
        <p:nvPicPr>
          <p:cNvPr id="2050" name="Picture 2" descr="C:\Documents and Settings\Admin\Рабочий стол\yandsearch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32" y="357166"/>
            <a:ext cx="1714500" cy="1279525"/>
          </a:xfrm>
          <a:prstGeom prst="rect">
            <a:avLst/>
          </a:prstGeom>
          <a:noFill/>
        </p:spPr>
      </p:pic>
      <p:pic>
        <p:nvPicPr>
          <p:cNvPr id="2051" name="Picture 3" descr="C:\Documents and Settings\Admin\Рабочий стол\yandsearch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43570" y="428604"/>
            <a:ext cx="1285884" cy="11656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етро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Метро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97</TotalTime>
  <Words>206</Words>
  <PresentationFormat>Экран (4:3)</PresentationFormat>
  <Paragraphs>41</Paragraphs>
  <Slides>5</Slides>
  <Notes>0</Notes>
  <HiddenSlides>0</HiddenSlides>
  <MMClips>3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Метро</vt:lpstr>
      <vt:lpstr>A profile of my friend</vt:lpstr>
      <vt:lpstr> </vt:lpstr>
      <vt:lpstr>    Best Friend</vt:lpstr>
      <vt:lpstr>    I can't without you</vt:lpstr>
      <vt:lpstr>            YOU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</dc:title>
  <cp:lastModifiedBy>AdmiN</cp:lastModifiedBy>
  <cp:revision>16</cp:revision>
  <dcterms:modified xsi:type="dcterms:W3CDTF">2011-11-08T18:46:37Z</dcterms:modified>
</cp:coreProperties>
</file>